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715000" type="screen16x1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966" y="-90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997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1941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4064000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4064000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348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2549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1055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5783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2383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1752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8377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718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01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00DEE-307F-4C9C-B780-E5E13E03FE85}" type="datetimeFigureOut">
              <a:rPr lang="pt-BR" smtClean="0"/>
              <a:t>30/09/2020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C9B3AD-68D1-460E-8E0D-C0358FB724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2346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48" t="12926" r="2162"/>
          <a:stretch/>
        </p:blipFill>
        <p:spPr bwMode="auto">
          <a:xfrm>
            <a:off x="0" y="4233"/>
            <a:ext cx="9144000" cy="571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3652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80" t="9679"/>
          <a:stretch/>
        </p:blipFill>
        <p:spPr bwMode="auto">
          <a:xfrm>
            <a:off x="1" y="0"/>
            <a:ext cx="9174796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9063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63" t="9876"/>
          <a:stretch/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7424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7" t="19556"/>
          <a:stretch/>
        </p:blipFill>
        <p:spPr bwMode="auto">
          <a:xfrm>
            <a:off x="0" y="0"/>
            <a:ext cx="9144001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385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3" t="18563" r="11604"/>
          <a:stretch/>
        </p:blipFill>
        <p:spPr bwMode="auto">
          <a:xfrm>
            <a:off x="1399822" y="0"/>
            <a:ext cx="6344356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989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51" t="24670"/>
          <a:stretch/>
        </p:blipFill>
        <p:spPr bwMode="auto">
          <a:xfrm>
            <a:off x="24444" y="33743"/>
            <a:ext cx="9105284" cy="5681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2153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89" t="20166" r="5802" b="3390"/>
          <a:stretch/>
        </p:blipFill>
        <p:spPr bwMode="auto">
          <a:xfrm>
            <a:off x="1" y="0"/>
            <a:ext cx="91440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5535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6" t="13827"/>
          <a:stretch/>
        </p:blipFill>
        <p:spPr bwMode="auto">
          <a:xfrm>
            <a:off x="0" y="-3132"/>
            <a:ext cx="9180935" cy="5718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2599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2" t="10074"/>
          <a:stretch/>
        </p:blipFill>
        <p:spPr bwMode="auto">
          <a:xfrm>
            <a:off x="-1536" y="-1841"/>
            <a:ext cx="9145536" cy="57168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25638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3" t="9679"/>
          <a:stretch/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7695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89" t="9481"/>
          <a:stretch/>
        </p:blipFill>
        <p:spPr bwMode="auto">
          <a:xfrm>
            <a:off x="0" y="0"/>
            <a:ext cx="9144000" cy="5714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81950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0</Words>
  <Application>Microsoft Office PowerPoint</Application>
  <PresentationFormat>Apresentação na tela (16:10)</PresentationFormat>
  <Paragraphs>0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2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Carlos</dc:creator>
  <cp:lastModifiedBy>Carlos</cp:lastModifiedBy>
  <cp:revision>12</cp:revision>
  <dcterms:created xsi:type="dcterms:W3CDTF">2020-09-30T15:42:22Z</dcterms:created>
  <dcterms:modified xsi:type="dcterms:W3CDTF">2020-09-30T16:51:08Z</dcterms:modified>
</cp:coreProperties>
</file>

<file path=docProps/thumbnail.jpeg>
</file>